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891" y="539496"/>
            <a:ext cx="697621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088" y="539496"/>
            <a:ext cx="782782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14" y="539496"/>
            <a:ext cx="57367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39496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39496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